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280" r:id="rId2"/>
    <p:sldId id="313" r:id="rId3"/>
    <p:sldId id="285" r:id="rId4"/>
    <p:sldId id="314" r:id="rId5"/>
    <p:sldId id="304" r:id="rId6"/>
    <p:sldId id="293" r:id="rId7"/>
    <p:sldId id="294" r:id="rId8"/>
    <p:sldId id="295" r:id="rId9"/>
    <p:sldId id="310" r:id="rId10"/>
    <p:sldId id="296" r:id="rId11"/>
    <p:sldId id="297" r:id="rId12"/>
    <p:sldId id="298" r:id="rId13"/>
    <p:sldId id="299" r:id="rId14"/>
    <p:sldId id="300" r:id="rId15"/>
    <p:sldId id="302" r:id="rId16"/>
    <p:sldId id="303" r:id="rId17"/>
    <p:sldId id="305" r:id="rId18"/>
    <p:sldId id="306" r:id="rId19"/>
    <p:sldId id="307" r:id="rId20"/>
    <p:sldId id="308" r:id="rId21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CC"/>
    <a:srgbClr val="0066FF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075" autoAdjust="0"/>
    <p:restoredTop sz="82363" autoAdjust="0"/>
  </p:normalViewPr>
  <p:slideViewPr>
    <p:cSldViewPr>
      <p:cViewPr varScale="1">
        <p:scale>
          <a:sx n="58" d="100"/>
          <a:sy n="58" d="100"/>
        </p:scale>
        <p:origin x="1236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170" y="-84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defTabSz="931863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769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0338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 defTabSz="931863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770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defTabSz="931863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770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 defTabSz="931863">
              <a:defRPr sz="1200"/>
            </a:lvl1pPr>
          </a:lstStyle>
          <a:p>
            <a:pPr>
              <a:defRPr/>
            </a:pPr>
            <a:fld id="{C9128B67-D330-4026-BEE2-77A4E57469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6845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defTabSz="931863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981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0338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 defTabSz="931863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981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675" y="4416425"/>
            <a:ext cx="5607050" cy="418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1981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defTabSz="931863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981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 defTabSz="931863">
              <a:defRPr sz="1200"/>
            </a:lvl1pPr>
          </a:lstStyle>
          <a:p>
            <a:pPr>
              <a:defRPr/>
            </a:pPr>
            <a:fld id="{CAEA4488-3A3A-4352-A0F0-645D94E481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07045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EA4488-3A3A-4352-A0F0-645D94E481A9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9424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EA4488-3A3A-4352-A0F0-645D94E481A9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5597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879D29-61C2-4128-9DC6-9935F772AA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1E75CC-B385-422F-89D8-81B9F1FC85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10350" y="1600200"/>
            <a:ext cx="2076450" cy="45259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1000" y="1600200"/>
            <a:ext cx="607695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B73E96-B06E-4A2D-8509-EA05F974E2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2EDD29-4653-42D6-8797-B096BB5281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E41359-2F22-462F-8810-45F1252319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88CBCB-E8FB-45FE-9B2D-C3C0CDF721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5FF94C-ECCC-41F0-94D6-9F322A9FC4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3954BA-B4AD-44EA-BAAB-1470B71469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D3D96E-2E09-4B31-A5CC-11D96098B2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F99ADB-8F1E-4D9A-ACA1-8580BEE58F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FD6DCD-1561-4251-B46F-0A18BA44E6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16764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Welcome to</a:t>
            </a:r>
            <a:br>
              <a:rPr lang="en-US" smtClean="0"/>
            </a:br>
            <a:r>
              <a:rPr lang="en-US" smtClean="0"/>
              <a:t>English 2060</a:t>
            </a:r>
            <a:br>
              <a:rPr lang="en-US" smtClean="0"/>
            </a:br>
            <a:r>
              <a:rPr lang="en-US" smtClean="0"/>
              <a:t>Sports Literature and Culture:</a:t>
            </a:r>
            <a:br>
              <a:rPr lang="en-US" smtClean="0"/>
            </a:br>
            <a:r>
              <a:rPr lang="en-US" smtClean="0"/>
              <a:t>Hockey</a:t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>Professor David McNeil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CA5C6F6A-F75B-4AFD-A710-59FF000E88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66FF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66FF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66FF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66FF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66FF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0066FF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0066FF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0066FF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0066FF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rgbClr val="0066FF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0066FF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0066FF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0066FF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0066FF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66FF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66FF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66FF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66FF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434402"/>
          </a:xfrm>
          <a:prstGeom prst="rect">
            <a:avLst/>
          </a:prstGeom>
        </p:spPr>
      </p:pic>
      <p:pic>
        <p:nvPicPr>
          <p:cNvPr id="4" name="launch_background_11.5mi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961"/>
    </mc:Choice>
    <mc:Fallback xmlns="">
      <p:transition spd="slow" advTm="179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03" objId="4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829" y="0"/>
            <a:ext cx="8580342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3400" y="152400"/>
            <a:ext cx="487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Suffering the agony of defeat, alone.</a:t>
            </a:r>
            <a:endParaRPr lang="en-CA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0386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181"/>
    </mc:Choice>
    <mc:Fallback xmlns="">
      <p:transition spd="slow" advTm="43181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745" y="0"/>
            <a:ext cx="860051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38200" y="457200"/>
            <a:ext cx="388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 halo and a hope.</a:t>
            </a:r>
            <a:endParaRPr lang="en-CA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2654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781"/>
    </mc:Choice>
    <mc:Fallback xmlns="">
      <p:transition spd="slow" advTm="42781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900" y="0"/>
            <a:ext cx="87102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9600" y="6019800"/>
            <a:ext cx="449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shot that launched a thousand comments.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674270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868"/>
    </mc:Choice>
    <mc:Fallback xmlns="">
      <p:transition spd="slow" advTm="40868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084" y="0"/>
            <a:ext cx="8683831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86200" y="228600"/>
            <a:ext cx="480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 fishing trip that did not go well.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266651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624"/>
    </mc:Choice>
    <mc:Fallback xmlns="">
      <p:transition spd="slow" advTm="55624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012" y="0"/>
            <a:ext cx="8523976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114800" y="5867400"/>
            <a:ext cx="396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Before the mask.  A photo retrieved from oblivion.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650638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598"/>
    </mc:Choice>
    <mc:Fallback xmlns="">
      <p:transition spd="slow" advTm="42598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9425" y="0"/>
            <a:ext cx="5484575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1000" y="1752600"/>
            <a:ext cx="28194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Dick Irvin </a:t>
            </a:r>
            <a:r>
              <a:rPr lang="en-US" dirty="0" err="1" smtClean="0"/>
              <a:t>Sr</a:t>
            </a:r>
            <a:r>
              <a:rPr lang="en-US" dirty="0" smtClean="0"/>
              <a:t>: </a:t>
            </a:r>
            <a:r>
              <a:rPr lang="en-US" i="1" dirty="0" smtClean="0"/>
              <a:t>I wouldn’t have left him in if I knew he couldn’t see.</a:t>
            </a:r>
          </a:p>
          <a:p>
            <a:endParaRPr lang="en-US" i="1" dirty="0" smtClean="0"/>
          </a:p>
          <a:p>
            <a:endParaRPr lang="en-US" i="1" dirty="0"/>
          </a:p>
          <a:p>
            <a:endParaRPr lang="en-US" i="1" dirty="0" smtClean="0"/>
          </a:p>
          <a:p>
            <a:endParaRPr lang="en-US" dirty="0"/>
          </a:p>
          <a:p>
            <a:r>
              <a:rPr lang="en-US" dirty="0" smtClean="0"/>
              <a:t>Maurice Richard: </a:t>
            </a:r>
            <a:r>
              <a:rPr lang="en-US" i="1" dirty="0" smtClean="0"/>
              <a:t>Just look at his face—anybody can tell he can’t see!!</a:t>
            </a:r>
            <a:endParaRPr lang="en-CA" i="1" dirty="0"/>
          </a:p>
        </p:txBody>
      </p:sp>
    </p:spTree>
    <p:extLst>
      <p:ext uri="{BB962C8B-B14F-4D97-AF65-F5344CB8AC3E}">
        <p14:creationId xmlns:p14="http://schemas.microsoft.com/office/powerpoint/2010/main" val="484458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555"/>
    </mc:Choice>
    <mc:Fallback xmlns="">
      <p:transition spd="slow" advTm="39555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6" y="-32994"/>
            <a:ext cx="5350145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791200" y="5943600"/>
            <a:ext cx="3124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picture of mutual respect.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521270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018"/>
    </mc:Choice>
    <mc:Fallback xmlns="">
      <p:transition spd="slow" advTm="27018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" y="131064"/>
            <a:ext cx="9116568" cy="659587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8600" y="6324600"/>
            <a:ext cx="525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Game Seven.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993811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186"/>
    </mc:Choice>
    <mc:Fallback xmlns="">
      <p:transition spd="slow" advTm="34186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6" y="-76200"/>
            <a:ext cx="9144000" cy="641958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4800" y="6477000"/>
            <a:ext cx="8763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The game may be over, but Theresa still looks as though she is about to be executed.</a:t>
            </a:r>
            <a:endParaRPr lang="en-CA" sz="1600" dirty="0"/>
          </a:p>
        </p:txBody>
      </p:sp>
    </p:spTree>
    <p:extLst>
      <p:ext uri="{BB962C8B-B14F-4D97-AF65-F5344CB8AC3E}">
        <p14:creationId xmlns:p14="http://schemas.microsoft.com/office/powerpoint/2010/main" val="935523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919"/>
    </mc:Choice>
    <mc:Fallback xmlns="">
      <p:transition spd="slow" advTm="26919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10" y="20425"/>
            <a:ext cx="6135624" cy="64891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77000" y="5867400"/>
            <a:ext cx="236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Doing my best for the photographer.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545692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704"/>
    </mc:Choice>
    <mc:Fallback xmlns="">
      <p:transition spd="slow" advTm="22704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94" y="0"/>
            <a:ext cx="9144000" cy="59309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14400" y="6324600"/>
            <a:ext cx="807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When one opportunity is lost, another </a:t>
            </a:r>
            <a:r>
              <a:rPr lang="en-US" dirty="0" smtClean="0"/>
              <a:t>may be </a:t>
            </a:r>
            <a:r>
              <a:rPr lang="en-US" dirty="0" smtClean="0"/>
              <a:t>born.  Photo: Roger Saint-Jean.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219269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721"/>
    </mc:Choice>
    <mc:Fallback xmlns="">
      <p:transition spd="slow" advTm="19721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29200"/>
            <a:ext cx="3048000" cy="457200"/>
          </a:xfrm>
        </p:spPr>
        <p:txBody>
          <a:bodyPr/>
          <a:lstStyle/>
          <a:p>
            <a:r>
              <a:rPr lang="en-US" sz="1800" i="1" dirty="0" smtClean="0">
                <a:solidFill>
                  <a:srgbClr val="0070C0"/>
                </a:solidFill>
              </a:rPr>
              <a:t>My father’s last words to me.</a:t>
            </a:r>
            <a:endParaRPr lang="en-CA" sz="1800" i="1" dirty="0">
              <a:solidFill>
                <a:srgbClr val="0070C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85800" y="1295400"/>
            <a:ext cx="2438400" cy="1371599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>
                <a:solidFill>
                  <a:srgbClr val="FF0000"/>
                </a:solidFill>
              </a:rPr>
              <a:t>Thanks for coming</a:t>
            </a:r>
            <a:endParaRPr lang="en-CA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169786"/>
            <a:ext cx="5017586" cy="667082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02731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013"/>
    </mc:Choice>
    <mc:Fallback xmlns="">
      <p:transition spd="slow" advTm="360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681" y="0"/>
            <a:ext cx="8728638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553200" y="5562600"/>
            <a:ext cx="23831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 teen at the </a:t>
            </a:r>
            <a:r>
              <a:rPr lang="en-US" dirty="0" err="1" smtClean="0"/>
              <a:t>Habs</a:t>
            </a:r>
            <a:r>
              <a:rPr lang="en-US" dirty="0" smtClean="0"/>
              <a:t>’ training camp.</a:t>
            </a:r>
            <a:endParaRPr lang="en-CA" dirty="0"/>
          </a:p>
        </p:txBody>
      </p:sp>
    </p:spTree>
  </p:cSld>
  <p:clrMapOvr>
    <a:masterClrMapping/>
  </p:clrMapOvr>
  <p:transition advTm="2744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81000"/>
            <a:ext cx="2286000" cy="6248400"/>
          </a:xfrm>
        </p:spPr>
        <p:txBody>
          <a:bodyPr/>
          <a:lstStyle/>
          <a:p>
            <a:r>
              <a:rPr lang="en-US" sz="2800" dirty="0" smtClean="0">
                <a:solidFill>
                  <a:schemeClr val="tx1"/>
                </a:solidFill>
              </a:rPr>
              <a:t>Gerry and Doug – so young and so much ahead.</a:t>
            </a:r>
            <a:endParaRPr lang="en-CA" sz="2800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1944" y="-14926"/>
            <a:ext cx="54520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489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251"/>
    </mc:Choice>
    <mc:Fallback xmlns="">
      <p:transition spd="slow" advTm="32251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0"/>
            <a:ext cx="850650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66800" y="457200"/>
            <a:ext cx="655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Only the seventh Stanley Cup for Montreal (1953), but on the eve of many more.</a:t>
            </a:r>
            <a:endParaRPr lang="en-CA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5904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755"/>
    </mc:Choice>
    <mc:Fallback xmlns="">
      <p:transition spd="slow" advTm="36755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9427"/>
            <a:ext cx="8159496" cy="6400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9600" y="6410227"/>
            <a:ext cx="838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Montreal Royals at Leon and Eddie’s in New York.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811470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040"/>
    </mc:Choice>
    <mc:Fallback xmlns="">
      <p:transition spd="slow" advTm="2504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36" y="0"/>
            <a:ext cx="89129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536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540"/>
    </mc:Choice>
    <mc:Fallback xmlns="">
      <p:transition spd="slow" advTm="4254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213" y="0"/>
            <a:ext cx="629678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4800" y="533400"/>
            <a:ext cx="22098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They would go on to win and lose Stanley Cups together, but here a special moment of joy—an overtime win against Detroit.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722752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780"/>
    </mc:Choice>
    <mc:Fallback xmlns="">
      <p:transition spd="slow" advTm="3678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5105400"/>
            <a:ext cx="8229600" cy="1143000"/>
          </a:xfrm>
        </p:spPr>
        <p:txBody>
          <a:bodyPr/>
          <a:lstStyle/>
          <a:p>
            <a:r>
              <a:rPr lang="en-US" sz="2800" dirty="0" smtClean="0">
                <a:solidFill>
                  <a:schemeClr val="tx1"/>
                </a:solidFill>
              </a:rPr>
              <a:t>The </a:t>
            </a:r>
            <a:r>
              <a:rPr lang="en-US" sz="2800" dirty="0" err="1" smtClean="0">
                <a:solidFill>
                  <a:schemeClr val="tx1"/>
                </a:solidFill>
              </a:rPr>
              <a:t>Hy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Peskin</a:t>
            </a:r>
            <a:r>
              <a:rPr lang="en-US" sz="2800" dirty="0" smtClean="0">
                <a:solidFill>
                  <a:schemeClr val="tx1"/>
                </a:solidFill>
              </a:rPr>
              <a:t> photos that didn’t get into the book.</a:t>
            </a:r>
            <a:endParaRPr lang="en-CA" sz="2800" dirty="0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8187" y="609600"/>
            <a:ext cx="2618613" cy="356273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635924"/>
            <a:ext cx="3581400" cy="2614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974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555"/>
    </mc:Choice>
    <mc:Fallback xmlns="">
      <p:transition spd="slow" advTm="39555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3"/>
</p:tagLst>
</file>

<file path=ppt/theme/theme1.xml><?xml version="1.0" encoding="utf-8"?>
<a:theme xmlns:a="http://schemas.openxmlformats.org/drawingml/2006/main" name="Default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4791</TotalTime>
  <Words>219</Words>
  <Application>Microsoft Office PowerPoint</Application>
  <PresentationFormat>On-screen Show (4:3)</PresentationFormat>
  <Paragraphs>26</Paragraphs>
  <Slides>20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2" baseType="lpstr">
      <vt:lpstr>Arial</vt:lpstr>
      <vt:lpstr>Default Design</vt:lpstr>
      <vt:lpstr>PowerPoint Presentation</vt:lpstr>
      <vt:lpstr>PowerPoint Presentation</vt:lpstr>
      <vt:lpstr>PowerPoint Presentation</vt:lpstr>
      <vt:lpstr>Gerry and Doug – so young and so much ahead.</vt:lpstr>
      <vt:lpstr>PowerPoint Presentation</vt:lpstr>
      <vt:lpstr>PowerPoint Presentation</vt:lpstr>
      <vt:lpstr>PowerPoint Presentation</vt:lpstr>
      <vt:lpstr>PowerPoint Presentation</vt:lpstr>
      <vt:lpstr>The Hy Peskin photos that didn’t get into the book.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My father’s last words to me.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Fass</dc:creator>
  <cp:lastModifiedBy>David McNeil</cp:lastModifiedBy>
  <cp:revision>104</cp:revision>
  <dcterms:created xsi:type="dcterms:W3CDTF">2007-07-12T12:29:27Z</dcterms:created>
  <dcterms:modified xsi:type="dcterms:W3CDTF">2016-03-22T01:34:50Z</dcterms:modified>
</cp:coreProperties>
</file>